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5888EB5-9A20-408A-BC95-FDFBAB0755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ar-IQ"/>
              <a:t>محاضرات الرسم الهندسي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B69FD3-E9A0-4C99-B912-54E33678A8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ar-IQ"/>
              <a:t>11/20/2019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49BB85-5BDF-4C4C-A968-9C3DAB6D651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ar-IQ"/>
              <a:t>المدرس خضر نجم عبد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E248D-1816-42D5-834C-0AEFD89855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248E6-CB0E-4261-B03B-3B2AEA32F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2038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ar-IQ"/>
              <a:t>محاضرات الرسم الهندسي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ar-IQ"/>
              <a:t>11/20/2019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ar-IQ"/>
              <a:t>المدرس خضر نجم عبد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BC3FF-B5BB-495C-A82A-94337AE19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5990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EBC3FF-B5BB-495C-A82A-94337AE19688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663EB-7EA0-4B87-9C58-C2EFC955E88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IQ"/>
              <a:t>المدرس خضر نجم عبد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64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53F3-AE88-49A0-A22A-90DF85E0EB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F915E0-3165-4F1E-A39D-A60D1621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D86FB-490F-4AAF-BECA-78F09E39C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91DB-4BB4-4E19-A743-78313F49B213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A6597-6AD7-44E1-B75B-28E9CED82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AB0EA-66A2-477E-8B01-4586BF4BB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76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7946D-147F-4DA1-BC16-645DAE95F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C33B4-EF26-4BB9-8CBC-410FC97C4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22C36-2ACD-414F-9EE4-8D3868FC3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D48A-351C-49F8-B71E-4643249E2947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F1879-629B-4091-A676-567E35445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5B45A-1BDA-4B9C-8784-0CD7F3D73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9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1172BA-48C8-4532-8294-1C1C18A2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BBC564-A466-4234-A018-E889DD183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010A8-D3C6-4327-B1F5-1EF3E0341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106B9-BDFB-4233-8899-B40491F84C29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83E50-1E1F-424D-B615-47A3AE3AF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1B10A-A2E4-4BAC-AA96-D99E6EEE7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38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1D7E1-0D50-48E4-AC0E-0F2F74B1B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3C26F-9631-4192-8667-ECDF45616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10165-5C43-448B-8432-8B768D10E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990FD-B9B6-4A79-A3FD-848D6B5A59EB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8E768-AF55-425C-9BB7-247A593A4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64EEE-AE65-48CD-A605-62C26C78B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46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FABD8-B42B-4886-A593-5338660EE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49435-6674-4481-BF20-DE4601066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42FF6-5A17-4DE7-B2C6-A0BC0F60A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AC11-0D6C-4495-81F3-4A2D299E0525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7E99A-5537-43E1-8DC9-57BA0E7A0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698EF-6C00-4E16-8B48-BA498A61F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98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C4BC7-B6D1-4695-9EB6-D6ED5A9A2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40B0C-3BD1-47F2-84CF-AC27AAA222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9715B7-A165-4F17-8111-A3EFFD426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A06EB9-86D3-4006-8F14-B5B5D6E75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6A80D-43B0-421A-9F13-0D4A91B960D2}" type="datetime1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59067D-3A33-4C48-B9BF-D3D4D8358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DE8A1E-3C65-472F-8481-F3BB63AF6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68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C38AF-10A8-4B64-84D5-FB8E3BE40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417D3C-B0AB-426F-82D8-34665ECA6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BF20B6-F297-4F83-AF21-6E3595453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78E102-A1EA-43A4-B245-137D237D7A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CE8354-72E2-4F68-A40B-FE4AFF2B35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D4B399-4872-43B2-9DF2-E1A564A9B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A458-C8AA-4A98-9FC8-C28149A6AABE}" type="datetime1">
              <a:rPr lang="en-US" smtClean="0"/>
              <a:t>11/29/2019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739003-7274-427F-B770-E8824D9B8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1AC8C1-247F-4787-B310-F37BDA317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25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B2DDF-78E3-4D71-B148-FD2C548B7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A5F688-3EF3-4C9D-8962-1FB9633B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8A37-2893-4157-B5A0-993CE0D85334}" type="datetime1">
              <a:rPr lang="en-US" smtClean="0"/>
              <a:t>11/29/2019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9595-3512-416D-81F5-59F52ABF3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41B693-1167-4733-BE7D-5FBD404D9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080586-FBCD-49F6-9927-D13DFA24C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99D0-0524-48AC-95A3-B72456D9EF3A}" type="datetime1">
              <a:rPr lang="en-US" smtClean="0"/>
              <a:t>11/29/2019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200295-2493-4529-B347-1BEF1D90A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A9F0CD-3198-4BD2-BEFA-407E054B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3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8D7F6-036B-4E96-91B9-C4EA17344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B0CBD-BE1A-4EA4-A747-22DF82E3C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98ACAA-6B9C-4D5E-B7F4-B812EC0A9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AA59EE-B4A2-42E6-BC18-E92EF58AA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7854-D39D-458A-8037-94953C65C249}" type="datetime1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3D238A-4860-4C18-80F5-F1FD7C56C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40EA2F-A54A-4F14-BDD1-72B69EB9B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0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CD40C-A24F-410A-B716-419051616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8720BC-F912-4D7A-8861-D2E69E7E8A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295072-49FF-436C-82A0-DB05229659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E436C4-3E31-455A-94C1-94638903B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83DE-6986-40B2-9997-93C6F1E3D86F}" type="datetime1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269DF5-7B6A-43D2-BD3F-12A2A3384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02281F-A647-412D-8B5D-51608E03E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A8FFF9-76DC-434C-8817-1739EEAD5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CE24DA-4E26-44D7-9A77-08D86B9A1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D3D5F-5114-4C00-8A7B-AAC233BD1B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25FD4-A3AA-4F8F-B936-E739ECAD87FF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DACF1-5938-47AC-991C-9CF7049C1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72DC2-B0F4-499F-8F5C-A47FDCF4B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2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tm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tm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tmp"/><Relationship Id="rId4" Type="http://schemas.openxmlformats.org/officeDocument/2006/relationships/image" Target="../media/image12.tm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tmp"/><Relationship Id="rId4" Type="http://schemas.openxmlformats.org/officeDocument/2006/relationships/image" Target="../media/image17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D0264EA-5FE5-4C38-BF66-5AB6BBBAF9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829" y="711052"/>
            <a:ext cx="11516342" cy="16094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D4C342A-366F-4ADB-83DC-A5F9B1C6C9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0818" y="2089734"/>
            <a:ext cx="10083018" cy="1622866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FC9BFA-EA19-46AA-B1DA-ABB3ABF35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CAF408-04BF-4DA9-AEFE-33A9C598E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1F096F-3870-4D5C-9A63-C14C1B0CB4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9761" y="4305951"/>
            <a:ext cx="5241232" cy="785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569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657639A-36C0-4F5B-B118-9A6020ED8F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72" y="136525"/>
            <a:ext cx="3394255" cy="50858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5AB7295-6BB7-4FB3-86E3-ECCBCAF600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651" y="794970"/>
            <a:ext cx="9116697" cy="526806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C0C87EB-1517-4BD9-B2F1-945BF118F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E21466-05D4-47AB-A5D3-733DAD85B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10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657639A-36C0-4F5B-B118-9A6020ED8F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72" y="136525"/>
            <a:ext cx="3394255" cy="50858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3036BEA-3B47-42A5-9BF5-0B324BF308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993" y="604443"/>
            <a:ext cx="9412013" cy="5649113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FD4A4C-05D5-4972-A580-3FAC39747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BD0947-D837-40CA-B28F-C7D633D3E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960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657639A-36C0-4F5B-B118-9A6020ED8F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72" y="136525"/>
            <a:ext cx="3394255" cy="50858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5190C46-7832-424E-A727-0AE5CEB792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117" y="645110"/>
            <a:ext cx="6639951" cy="6077451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2AF47B7-C73D-4C80-8006-3A0863C14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C4A946-748B-40E9-AC3D-8CB2FE56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267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657639A-36C0-4F5B-B118-9A6020ED8F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72" y="136525"/>
            <a:ext cx="3394255" cy="50858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500FA55-6F74-4E01-901E-E66806CE97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281" y="645110"/>
            <a:ext cx="9240540" cy="20767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FA46DEF-5BA0-4C4E-A32C-BF8434DD07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891" y="2563643"/>
            <a:ext cx="4218220" cy="3543026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9D6C38E-692C-45E5-9402-1CD7CD13E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F293E-B91E-4629-9101-14E8983AF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27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657639A-36C0-4F5B-B118-9A6020ED8F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72" y="136525"/>
            <a:ext cx="3394255" cy="50858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C8294AF-AD0A-494D-8D84-A802E663B1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756" y="594917"/>
            <a:ext cx="9402487" cy="5668166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F4B4189-8F6F-4FDB-BC6F-2026289C4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889AAA-FFEE-45C4-B4ED-98F46E026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945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9FDD80-945D-4E22-916C-CDA5D1D07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96E763-667C-4646-AD0D-07DB6EA1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D87758-944C-4DD9-A6A6-33F03B39AF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72" y="136525"/>
            <a:ext cx="3394255" cy="50858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0CCC20C-CFF8-4A42-B504-4CC07DECEC7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81" t="1" r="6519" b="84162"/>
          <a:stretch/>
        </p:blipFill>
        <p:spPr>
          <a:xfrm>
            <a:off x="9872183" y="596969"/>
            <a:ext cx="2039814" cy="39380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EA32DE6-8FD4-43F9-9276-F9856658F1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" t="19856" r="-524" b="-4850"/>
          <a:stretch/>
        </p:blipFill>
        <p:spPr>
          <a:xfrm>
            <a:off x="1371421" y="990771"/>
            <a:ext cx="10736173" cy="211325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E054CFF-EB5D-44FB-A513-E8C4B87D10A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08"/>
          <a:stretch/>
        </p:blipFill>
        <p:spPr>
          <a:xfrm>
            <a:off x="4398872" y="3104027"/>
            <a:ext cx="3823789" cy="325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681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862D8-B701-4CB2-A96B-15BA0E3B9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B34270-221E-4575-8FD1-149E49069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763D2D-0B11-454D-8A00-7744B4F2B0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72" y="136525"/>
            <a:ext cx="3394255" cy="50858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8DF0622-79D3-4A90-B5B0-B4D918DBC8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523" y="820033"/>
            <a:ext cx="10317015" cy="20386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46CEF5E-DF96-4C0B-8BFC-2DDDDDD6D2A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96"/>
          <a:stretch/>
        </p:blipFill>
        <p:spPr>
          <a:xfrm>
            <a:off x="4398872" y="2654479"/>
            <a:ext cx="3796501" cy="362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37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71A6F8-E867-4562-9E5C-5BA3E72D3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CEAE7-FDF7-4488-A91F-012354DA9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FD4B86-54EC-4771-8686-CAF4FEF72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72" y="136525"/>
            <a:ext cx="3394255" cy="50858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4F7ABF0-1373-42A8-ABB3-A86A0F7534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458" y="588838"/>
            <a:ext cx="11050542" cy="3057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D40552D-36B9-41C5-8039-5A3EE69EB2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029" y="3065653"/>
            <a:ext cx="5800314" cy="336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916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3897B6-1842-486A-AC69-4C017D6F8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728344-4BE2-4D3C-98E1-6C6AC0F6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C4DBBD-00A5-48F4-A940-DE4E6D31F1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72" y="136525"/>
            <a:ext cx="3394255" cy="50858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71684F5-130B-4A11-80C5-6DA95057A5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327" y="645110"/>
            <a:ext cx="10869542" cy="141942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E423051-42CB-4DD5-A823-DF3C6604CD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626" y="2064533"/>
            <a:ext cx="6420746" cy="4210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624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4F434E-BAFC-43E8-890C-6875967E9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35A98C-13BD-4837-89EA-43AD12199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2C4111-FC5B-4142-A0CC-6D6CE68F2E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72" y="136525"/>
            <a:ext cx="3394255" cy="50858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054482D-30A2-4729-8CE2-AE4F0BEE16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046" y="645110"/>
            <a:ext cx="10707594" cy="202910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831B17A-2AC3-4518-B145-115C0816FE6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52" b="55667"/>
          <a:stretch/>
        </p:blipFill>
        <p:spPr>
          <a:xfrm>
            <a:off x="6686843" y="3406543"/>
            <a:ext cx="4446972" cy="192580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0523EC4-5A1A-4B59-8D62-B7DB5AB7C67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15" t="67375" r="7361"/>
          <a:stretch/>
        </p:blipFill>
        <p:spPr>
          <a:xfrm>
            <a:off x="2607211" y="3698219"/>
            <a:ext cx="3488788" cy="141722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ACCC34B-F224-4FBE-B238-B3F4EB98D1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971" y="5368033"/>
            <a:ext cx="2372056" cy="476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098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9509C4-0F30-4A29-90BD-2F00CD412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548165-1CAD-4A02-83F1-852B9B9A2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5DFFEB-9F27-43A4-8D38-40E484D775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72" y="136525"/>
            <a:ext cx="3394255" cy="50858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AAF1B02-D11F-406B-AC55-BA8C139F0D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14" y="980733"/>
            <a:ext cx="9831172" cy="489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07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489A07-F5F3-40EE-B7D0-E4B6BEDDE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F87D89-15BA-4311-A000-77905D9C4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5A0B87-7D96-47A8-A9FA-1816358089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72" y="136525"/>
            <a:ext cx="3394255" cy="50858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7F3F4DC-B2B8-4274-8C57-3EB3C80AEA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123" y="1371313"/>
            <a:ext cx="10945753" cy="411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31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489A07-F5F3-40EE-B7D0-E4B6BEDDE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(10) القطاع   اعداد خضر نجم عبد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F87D89-15BA-4311-A000-77905D9C4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5A0B87-7D96-47A8-A9FA-1816358089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72" y="136525"/>
            <a:ext cx="3394255" cy="50858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FC012A2-1708-4C5D-83AD-9AEB8C0413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990" y="645110"/>
            <a:ext cx="8661009" cy="281933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E257B68-E7E2-4579-8B06-02BEAF6F18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052" y="3224383"/>
            <a:ext cx="5477639" cy="280074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961DE25-70EA-4B0A-B0E8-D5319B873B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368" y="6045889"/>
            <a:ext cx="4525006" cy="44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086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145</Words>
  <Application>Microsoft Office PowerPoint</Application>
  <PresentationFormat>Widescreen</PresentationFormat>
  <Paragraphs>30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TW</dc:creator>
  <cp:lastModifiedBy>TW</cp:lastModifiedBy>
  <cp:revision>109</cp:revision>
  <dcterms:created xsi:type="dcterms:W3CDTF">2019-11-18T09:06:39Z</dcterms:created>
  <dcterms:modified xsi:type="dcterms:W3CDTF">2019-11-29T11:55:18Z</dcterms:modified>
</cp:coreProperties>
</file>